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80625" cy="5670550"/>
  <p:notesSz cx="7559675" cy="10691813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3"/>
  </p:normalViewPr>
  <p:slideViewPr>
    <p:cSldViewPr snapToGrid="0">
      <p:cViewPr>
        <p:scale>
          <a:sx n="115" d="100"/>
          <a:sy n="115" d="100"/>
        </p:scale>
        <p:origin x="26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50B145-C602-4AE0-89C6-64DD53692AB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BEA0BE-6F89-40A9-8D28-C9A97C37C7A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CA2FFB-DC7F-46C8-93D9-2AC9C90925F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F2D57E-B29D-4E13-84A7-E0147E9C510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6175BA-2986-474A-A603-3E104945465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96FBEF-D86C-42AB-87E2-CEE3ABC988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447BB4-5B73-4BA6-A5A7-51DECA3725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B94BCE-E9FA-4628-9EE4-18D2B042D3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63B1F2-6DB9-4E94-A8E2-1D05132EF9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D080BE-491C-400B-8115-4938BDBED8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2A5B24-8005-4980-A339-173EC4FD6D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264B09-0CA8-47AD-887C-EC7D45B8FCD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E7E22D8-FDE3-4F5D-88E7-940CCD28867C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C3A04-6FA3-DB00-64E0-3D5F3669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" y="128394"/>
            <a:ext cx="9852720" cy="55421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Microsoft Office User</cp:lastModifiedBy>
  <cp:revision>3</cp:revision>
  <dcterms:created xsi:type="dcterms:W3CDTF">2024-05-28T13:30:19Z</dcterms:created>
  <dcterms:modified xsi:type="dcterms:W3CDTF">2024-05-31T12:26:41Z</dcterms:modified>
  <dc:language>fr-FR</dc:language>
</cp:coreProperties>
</file>