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224E68-C7C4-BB2E-0892-02F636C5C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47B2CF-8A44-B675-CA8F-6FD2E799B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E7764-A1E2-0B3C-F284-B3844023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228CC5-CB26-5427-6ECC-436EBA35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77EC51-8894-B23B-99A2-0035F61D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23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27414-5F50-BAB4-BEE2-2F9F69690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EF3D12-A5BC-F6B6-B9D0-E6858B60C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C26BE7-3D92-1049-68FB-B22CA769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A2CCE-2C13-44B2-470D-4A2D57F9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19BD5E-940A-070D-3D2C-C08569742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8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35791C-166B-BB35-4CED-80D92E6CF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14D66A-D9FD-51FD-F103-5A9950E3C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594CA0-20F2-72E6-6850-0D8AC7BE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9EBBA-A328-E27A-5112-939BFA53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0717AF-DC81-21A2-BBD0-02E17A37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33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262C3-F3B0-19CF-2B00-AF0155EA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641CCC-C709-9481-5E2B-D55303A46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1ED188-AD47-C6CF-21EB-A7E2F53D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2920F4-9440-7E81-9B39-7CB45186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C4E1AF-B8B7-3B9B-F994-BAD86BED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91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405CA-F8D2-8E0C-333E-A68C70F2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0339B7-1E8A-091D-1B12-25DA4DCC1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6463D2-DB99-7CE3-FF7A-69BCA95F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26E292-054F-5B8A-A2F5-502201C0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22DE57-6350-B252-9BE0-3C026C91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01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81FEF-5F54-0883-3FAB-7CF3613E6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9F033F-9D20-4DE1-6F01-AC9BA12C0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F20F1B-4A20-E8EB-213B-1D7F30C5D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0C05D7-8110-9318-FAF9-74950A84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87718C-8934-8BD9-D942-E1E8022D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ADC35F-60E7-E431-1478-76349F83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79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5F84C-8487-1E29-BA6E-9B48D213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AAC322-5701-CC7D-B88E-59668B68C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37B840-3BAB-2166-3A53-092627CCA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FFF2AF3-EE58-005C-415C-29F7C7A14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309C63-60F0-92A4-BDB0-EC2C3A9AD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C8BC89-2C17-48D2-BC62-59E771E5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66C29C-5445-5DA8-0E6F-108968A7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40DF1A-4B21-5BB8-22C2-2A36CEE2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34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0EEC6-E8F5-24D5-618A-F5B964A8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B1ABAD-CD1E-1518-EF45-2C974870C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F0FE4E-1AFE-28B1-11E6-FAAD1B4F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3AF1E4-38C1-C5D3-E440-2DFE54AE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96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B40F76-1D6F-E00E-D22E-F8CBAB52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7A1166-E383-668E-D374-78DD1C47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5A0B52-B003-FB05-F3D3-C748C99C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95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CB783-3DA0-3C56-F41E-E3728298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187ACB-32D3-3803-D253-56E10A9FA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20564D-DA59-10FF-C4CA-7968317A7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4666E7-6514-045B-C0BC-09F048E4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E5D93D-FC30-979A-1E32-61372A97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F6883D-225E-FE29-9DB7-B8DC93F1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25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9B048-913A-37F9-8413-26FEE55A2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4D773C-8790-DA2B-31B0-F85A76C6D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2ABF86-3BE4-2289-301B-28458C1C6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0C9A0E-7B9A-FF41-A86E-B82096F31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8D912A-0ED7-B116-BF64-596336A29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E84651-3B26-7852-E142-6795F2F7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36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999C9DF-3AE6-EF38-C137-42C7FBEB3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587851-0A0B-C4A9-6B5B-279104751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AFA9A-05D1-67F9-21E8-52839D956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1DA4E5-9006-4C4B-9075-5CCDE5258D7D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1D97DF-0008-063C-8F45-3893A13C7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8A6C00-53C6-7517-3250-73482F1FA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4DB29-5831-483D-B246-DEE71BE3C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31C6880-2009-5E00-A2C2-542526579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980" y="174817"/>
            <a:ext cx="10905066" cy="1643662"/>
          </a:xfrm>
          <a:prstGeom prst="rect">
            <a:avLst/>
          </a:prstGeom>
          <a:ln>
            <a:noFill/>
          </a:ln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44D442B4-5354-C82B-CF04-C173156E7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286" y="1798027"/>
            <a:ext cx="11932170" cy="508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39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Ferrandon-Vépierre Angélique</dc:creator>
  <cp:lastModifiedBy>Ferrandon-Vépierre Angélique</cp:lastModifiedBy>
  <cp:revision>2</cp:revision>
  <dcterms:created xsi:type="dcterms:W3CDTF">2024-05-02T14:11:58Z</dcterms:created>
  <dcterms:modified xsi:type="dcterms:W3CDTF">2024-05-02T15:21:47Z</dcterms:modified>
</cp:coreProperties>
</file>