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997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19A04C-E9FA-4886-BA0C-4481EE2E8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893686-45DE-49C4-83DA-DB8192856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DA86E1-025B-4211-A2E9-045518CD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7AD105-6DB0-4907-AD0B-4B8F26AA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213FE1-2607-4720-A911-DEB0CD2B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64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49A77-673A-459B-AF33-F36AB2B1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02EE7C-062F-4CE1-B50B-086CA29EA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AF8C25-B46B-4E0A-8FFE-9A403871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4713A8-B8D0-4AFF-A255-3C851C8A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22B425-25CD-4E59-952C-7C1E9462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65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2674C4-CA10-4A25-9E4A-EE0C94E96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43A523-5AA4-4AE7-8F48-288945AFA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046AB3-F2D4-4010-952F-D4371F45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31E765-E45D-4E93-A97A-361A67BE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FEC73C-3C03-49CB-A0AF-07B35C71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07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28D42-61D4-4B15-8E88-6C864E47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6C23B5-7675-48C5-ACD6-599881CAB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441EAD-F3EF-4EB9-8B68-F547AB85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907045-9A10-4514-8D2B-59150AA4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8C32D4-4854-49C8-85B2-BC203808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AA5CF-F277-4E23-84DF-2CD9A8410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231975-0BC9-4CAD-99FA-4B7B61323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FF5F0B-9146-460D-B7D7-7904F8A1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6126B6-A316-40D5-8E78-F8A5AF57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8FC80-EED5-41FB-84F5-3FD7A619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4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A0EAC-BA69-4277-9D59-CBCAE0C71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8A5D7C-6BFB-4ADD-AED2-B6D5B4E11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8BA569-9C0D-4369-AC88-F5E1F7547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C42CDA-0195-491E-94CE-45BA5F67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45DCB0-2159-4369-8B94-684C9561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6D0E2C-62D2-4EC6-9A62-5F2C1F0D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7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2BD14-BB15-4AEA-A3A9-FEE252A3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570F08-E455-4766-9B1E-2A01256A7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035FA5-6D9A-4F56-9396-A7198581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287730-6646-45EB-9FBE-0C2E26E67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89377B-FA3D-4DEF-992B-DF13EC26D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34774A3-9843-4ED5-87D1-166C2005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A5EB2A3-660A-464F-9020-F5054A33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F01C3E9-D564-4815-AF49-BEDB748B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35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DA5BAD-58C9-403B-BE63-83B3C32E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87559B-0F61-40D8-8EA2-A42044EF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F826CF-927C-4B43-A23F-8E94FDAB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F0BEC8-BB8C-48AD-8DF9-6D69E75A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24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12EF02-760F-4D48-BF87-FD42843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81406B-B8AF-45CA-9DF0-C8FD405D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966698-8F79-484F-9FED-D908691D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0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E8C822-B367-4AB7-AD09-2BF36B382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99C64A-462B-41C0-AFC9-B65F10320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A03F1D-D299-4AD7-B074-87E92520C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4B0523-AE40-4D01-8D42-319740E5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3C2FD1-5A25-4CA3-A9D2-62BEA6D2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22021-56D7-4063-B2D7-D3F4881B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62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1F27FC-877B-4ADE-B85B-37D1EE22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6F63B98-4DAF-475D-967E-D1AEAE555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A8C995-05B3-4326-995C-8A1C82C21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EBE1AE-8133-4429-BD52-DEC678EE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9E8655-DF8B-41F0-9A62-713AE0C7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9B3D74-40F4-46E3-A0EE-95BA601A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65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C82BFF5-33C6-45A5-BB96-3345D0A4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A2B91D-2DD5-4B76-B6F2-D7FCCEC5A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05BEEE-AC7F-4EB3-A23D-FEC185DA6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F4057-15BE-4FD1-B6F2-2B7A1D0FC268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FB4DF1-FAA2-4037-AC94-521065A1A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2689F-0C62-4DFD-A068-5F509E69A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402E7-014C-40E0-9E61-C3895D4707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47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6B1C68-383A-4A2A-A422-619D2B87E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9604"/>
            <a:ext cx="9144000" cy="1318260"/>
          </a:xfrm>
        </p:spPr>
        <p:txBody>
          <a:bodyPr anchor="ctr">
            <a:normAutofit/>
          </a:bodyPr>
          <a:lstStyle/>
          <a:p>
            <a:r>
              <a:rPr lang="fr-FR" sz="4000" b="1" dirty="0">
                <a:solidFill>
                  <a:srgbClr val="1F497D"/>
                </a:solidFill>
                <a:latin typeface="Avenir Next Condensed Demi Bold" panose="020B0506020202020204" pitchFamily="34" charset="0"/>
              </a:rPr>
              <a:t>Approche de modélisation pour générer des </a:t>
            </a:r>
            <a:r>
              <a:rPr lang="fr-FR" sz="4000" b="1" i="1" dirty="0">
                <a:solidFill>
                  <a:srgbClr val="1F497D"/>
                </a:solidFill>
                <a:latin typeface="Avenir Next Condensed Demi Bold" panose="020B0506020202020204" pitchFamily="34" charset="0"/>
              </a:rPr>
              <a:t>gameplays </a:t>
            </a:r>
            <a:r>
              <a:rPr lang="fr-FR" sz="4000" b="1" dirty="0">
                <a:solidFill>
                  <a:srgbClr val="1F497D"/>
                </a:solidFill>
                <a:latin typeface="Avenir Next Condensed Demi Bold" panose="020B0506020202020204" pitchFamily="34" charset="0"/>
              </a:rPr>
              <a:t>orientés entrainement</a:t>
            </a: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0AC872-BBA3-4CF1-BDD1-2E412C59D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5307" y="2309151"/>
            <a:ext cx="2621383" cy="441640"/>
          </a:xfrm>
          <a:solidFill>
            <a:srgbClr val="255997"/>
          </a:solidFill>
        </p:spPr>
        <p:txBody>
          <a:bodyPr anchor="ctr">
            <a:norm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Bérénice Lemoine</a:t>
            </a: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46C770A7-2548-4652-94D9-E490A77CFB7F}"/>
              </a:ext>
            </a:extLst>
          </p:cNvPr>
          <p:cNvSpPr/>
          <p:nvPr/>
        </p:nvSpPr>
        <p:spPr>
          <a:xfrm>
            <a:off x="7579360" y="0"/>
            <a:ext cx="4612640" cy="1808479"/>
          </a:xfrm>
          <a:custGeom>
            <a:avLst/>
            <a:gdLst>
              <a:gd name="connsiteX0" fmla="*/ 0 w 3305387"/>
              <a:gd name="connsiteY0" fmla="*/ 0 h 1231445"/>
              <a:gd name="connsiteX1" fmla="*/ 3305387 w 3305387"/>
              <a:gd name="connsiteY1" fmla="*/ 0 h 1231445"/>
              <a:gd name="connsiteX2" fmla="*/ 3305387 w 3305387"/>
              <a:gd name="connsiteY2" fmla="*/ 1231445 h 1231445"/>
              <a:gd name="connsiteX3" fmla="*/ 0 w 3305387"/>
              <a:gd name="connsiteY3" fmla="*/ 4849 h 123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5387" h="1231445">
                <a:moveTo>
                  <a:pt x="0" y="0"/>
                </a:moveTo>
                <a:lnTo>
                  <a:pt x="3305387" y="0"/>
                </a:lnTo>
                <a:lnTo>
                  <a:pt x="3305387" y="1231445"/>
                </a:lnTo>
                <a:lnTo>
                  <a:pt x="0" y="4849"/>
                </a:lnTo>
                <a:close/>
              </a:path>
            </a:pathLst>
          </a:custGeom>
          <a:solidFill>
            <a:srgbClr val="25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530B1F1E-4CE4-4C1C-9E6A-52D53974E527}"/>
              </a:ext>
            </a:extLst>
          </p:cNvPr>
          <p:cNvSpPr/>
          <p:nvPr/>
        </p:nvSpPr>
        <p:spPr>
          <a:xfrm>
            <a:off x="0" y="4627154"/>
            <a:ext cx="5872480" cy="2243189"/>
          </a:xfrm>
          <a:custGeom>
            <a:avLst/>
            <a:gdLst>
              <a:gd name="connsiteX0" fmla="*/ 0 w 5639754"/>
              <a:gd name="connsiteY0" fmla="*/ 0 h 2079334"/>
              <a:gd name="connsiteX1" fmla="*/ 5639754 w 5639754"/>
              <a:gd name="connsiteY1" fmla="*/ 2079334 h 2079334"/>
              <a:gd name="connsiteX2" fmla="*/ 0 w 5639754"/>
              <a:gd name="connsiteY2" fmla="*/ 2079334 h 20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9754" h="2079334">
                <a:moveTo>
                  <a:pt x="0" y="0"/>
                </a:moveTo>
                <a:lnTo>
                  <a:pt x="5639754" y="2079334"/>
                </a:lnTo>
                <a:lnTo>
                  <a:pt x="0" y="2079334"/>
                </a:lnTo>
                <a:close/>
              </a:path>
            </a:pathLst>
          </a:custGeom>
          <a:solidFill>
            <a:srgbClr val="25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01FCE4A-BB2B-45FA-9373-76D3982D3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408"/>
            <a:ext cx="2343573" cy="131826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F72AF36-9694-4538-903F-BC478ABFE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9665" y="5999615"/>
            <a:ext cx="2993255" cy="858385"/>
          </a:xfrm>
          <a:prstGeom prst="rect">
            <a:avLst/>
          </a:prstGeom>
        </p:spPr>
      </p:pic>
      <p:pic>
        <p:nvPicPr>
          <p:cNvPr id="17" name="Picture 2" descr="https://cdn.discordapp.com/attachments/1229397540533964961/1240232836368171048/Schema2.png?ex=6645d056&amp;is=66447ed6&amp;hm=4c80a4a1dd52dda8b4b66d59f29449c673ee62dfbbc3919b5261cb357272c6d7&amp;=">
            <a:extLst>
              <a:ext uri="{FF2B5EF4-FFF2-40B4-BE49-F238E27FC236}">
                <a16:creationId xmlns:a16="http://schemas.microsoft.com/office/drawing/2014/main" id="{F334D35E-8B41-4916-B0E9-97CCC1657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376" y="3256256"/>
            <a:ext cx="6519244" cy="197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ous-titre 2">
            <a:extLst>
              <a:ext uri="{FF2B5EF4-FFF2-40B4-BE49-F238E27FC236}">
                <a16:creationId xmlns:a16="http://schemas.microsoft.com/office/drawing/2014/main" id="{7F61B949-AD60-4F6A-836E-D0407CBAB2E7}"/>
              </a:ext>
            </a:extLst>
          </p:cNvPr>
          <p:cNvSpPr txBox="1">
            <a:spLocks/>
          </p:cNvSpPr>
          <p:nvPr/>
        </p:nvSpPr>
        <p:spPr>
          <a:xfrm>
            <a:off x="2790664" y="5200200"/>
            <a:ext cx="6610672" cy="8036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>
                <a:solidFill>
                  <a:srgbClr val="255997"/>
                </a:solidFill>
              </a:rPr>
              <a:t>Alignement </a:t>
            </a:r>
            <a:r>
              <a:rPr lang="fr-FR" sz="2000" b="1" i="1" dirty="0">
                <a:solidFill>
                  <a:srgbClr val="255997"/>
                </a:solidFill>
              </a:rPr>
              <a:t>pédago-ludique </a:t>
            </a:r>
            <a:br>
              <a:rPr lang="fr-FR" sz="2000" b="1" i="1" dirty="0">
                <a:solidFill>
                  <a:srgbClr val="255997"/>
                </a:solidFill>
              </a:rPr>
            </a:br>
            <a:r>
              <a:rPr lang="fr-FR" sz="2000" i="1" dirty="0">
                <a:solidFill>
                  <a:schemeClr val="bg1">
                    <a:lumMod val="65000"/>
                  </a:schemeClr>
                </a:solidFill>
              </a:rPr>
              <a:t>(niveau algorithmique)</a:t>
            </a:r>
          </a:p>
        </p:txBody>
      </p:sp>
      <p:sp>
        <p:nvSpPr>
          <p:cNvPr id="19" name="Sous-titre 2">
            <a:extLst>
              <a:ext uri="{FF2B5EF4-FFF2-40B4-BE49-F238E27FC236}">
                <a16:creationId xmlns:a16="http://schemas.microsoft.com/office/drawing/2014/main" id="{DFA6EC30-397F-4AD6-9983-7C55BD67B068}"/>
              </a:ext>
            </a:extLst>
          </p:cNvPr>
          <p:cNvSpPr txBox="1">
            <a:spLocks/>
          </p:cNvSpPr>
          <p:nvPr/>
        </p:nvSpPr>
        <p:spPr>
          <a:xfrm>
            <a:off x="178704" y="3624780"/>
            <a:ext cx="1886115" cy="441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i="1" dirty="0">
              <a:solidFill>
                <a:srgbClr val="255997"/>
              </a:solidFill>
            </a:endParaRPr>
          </a:p>
        </p:txBody>
      </p:sp>
      <p:sp>
        <p:nvSpPr>
          <p:cNvPr id="20" name="Sous-titre 2">
            <a:extLst>
              <a:ext uri="{FF2B5EF4-FFF2-40B4-BE49-F238E27FC236}">
                <a16:creationId xmlns:a16="http://schemas.microsoft.com/office/drawing/2014/main" id="{4F9EFD2D-E461-48DB-8A40-153F79B5483E}"/>
              </a:ext>
            </a:extLst>
          </p:cNvPr>
          <p:cNvSpPr txBox="1">
            <a:spLocks/>
          </p:cNvSpPr>
          <p:nvPr/>
        </p:nvSpPr>
        <p:spPr>
          <a:xfrm>
            <a:off x="18157" y="5349277"/>
            <a:ext cx="1906205" cy="4945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b="1" i="1" dirty="0">
                <a:solidFill>
                  <a:schemeClr val="bg1"/>
                </a:solidFill>
              </a:rPr>
              <a:t>Génération</a:t>
            </a:r>
          </a:p>
        </p:txBody>
      </p:sp>
      <p:sp>
        <p:nvSpPr>
          <p:cNvPr id="21" name="Sous-titre 2">
            <a:extLst>
              <a:ext uri="{FF2B5EF4-FFF2-40B4-BE49-F238E27FC236}">
                <a16:creationId xmlns:a16="http://schemas.microsoft.com/office/drawing/2014/main" id="{C8215C25-29A0-425B-9F16-D50D4DAB372C}"/>
              </a:ext>
            </a:extLst>
          </p:cNvPr>
          <p:cNvSpPr txBox="1">
            <a:spLocks/>
          </p:cNvSpPr>
          <p:nvPr/>
        </p:nvSpPr>
        <p:spPr>
          <a:xfrm>
            <a:off x="18156" y="5831217"/>
            <a:ext cx="3388159" cy="494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i="1" dirty="0">
                <a:solidFill>
                  <a:schemeClr val="bg1"/>
                </a:solidFill>
              </a:rPr>
              <a:t>Activités de jeu d’entrainement</a:t>
            </a:r>
          </a:p>
        </p:txBody>
      </p:sp>
      <p:sp>
        <p:nvSpPr>
          <p:cNvPr id="22" name="Sous-titre 2">
            <a:extLst>
              <a:ext uri="{FF2B5EF4-FFF2-40B4-BE49-F238E27FC236}">
                <a16:creationId xmlns:a16="http://schemas.microsoft.com/office/drawing/2014/main" id="{C8258D27-5F1A-4F09-B636-1CEE302CE609}"/>
              </a:ext>
            </a:extLst>
          </p:cNvPr>
          <p:cNvSpPr txBox="1">
            <a:spLocks/>
          </p:cNvSpPr>
          <p:nvPr/>
        </p:nvSpPr>
        <p:spPr>
          <a:xfrm>
            <a:off x="18156" y="6296451"/>
            <a:ext cx="3136873" cy="494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000" i="1" dirty="0">
                <a:solidFill>
                  <a:schemeClr val="bg1"/>
                </a:solidFill>
              </a:rPr>
              <a:t>Connaissances déclaratives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B68B066-C64A-4187-AC22-4DF2740ED5EA}"/>
              </a:ext>
            </a:extLst>
          </p:cNvPr>
          <p:cNvSpPr/>
          <p:nvPr/>
        </p:nvSpPr>
        <p:spPr>
          <a:xfrm>
            <a:off x="6096000" y="1412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n-GB" i="1" dirty="0">
                <a:solidFill>
                  <a:schemeClr val="bg1"/>
                </a:solidFill>
              </a:rPr>
              <a:t>Encadrant : Pierre Laforcade</a:t>
            </a:r>
            <a:endParaRPr lang="en-GB" i="1" dirty="0">
              <a:solidFill>
                <a:srgbClr val="255997"/>
              </a:solidFill>
            </a:endParaRPr>
          </a:p>
          <a:p>
            <a:pPr algn="r">
              <a:defRPr/>
            </a:pPr>
            <a:r>
              <a:rPr lang="en-GB" i="1" dirty="0">
                <a:solidFill>
                  <a:schemeClr val="bg1"/>
                </a:solidFill>
              </a:rPr>
              <a:t>Directeur : Sébastien George </a:t>
            </a:r>
          </a:p>
        </p:txBody>
      </p:sp>
    </p:spTree>
    <p:extLst>
      <p:ext uri="{BB962C8B-B14F-4D97-AF65-F5344CB8AC3E}">
        <p14:creationId xmlns:p14="http://schemas.microsoft.com/office/powerpoint/2010/main" val="2314108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Next Condensed Demi Bold</vt:lpstr>
      <vt:lpstr>Calibri</vt:lpstr>
      <vt:lpstr>Calibri Light</vt:lpstr>
      <vt:lpstr>Thème Office</vt:lpstr>
      <vt:lpstr>Approche de modélisation pour générer des gameplays orientés entrainement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Bérénice Lemoine</dc:creator>
  <cp:lastModifiedBy>Bérénice Lemoine</cp:lastModifiedBy>
  <cp:revision>14</cp:revision>
  <dcterms:created xsi:type="dcterms:W3CDTF">2024-05-16T12:49:47Z</dcterms:created>
  <dcterms:modified xsi:type="dcterms:W3CDTF">2024-05-27T11:50:53Z</dcterms:modified>
</cp:coreProperties>
</file>